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771078E-C2D9-4E69-922F-7E2B62A67B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63997DA-D770-4AB3-9D3F-393BC513FB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C38EBA6-AF90-4243-8436-62F8537DD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79AC361-7ADA-4DCB-AE8E-8BC23756B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F852B95-75DE-4E3A-929F-812621A83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1296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55C7B83-6B07-4CBE-8BFA-126239AFB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DCCCE9F-4D7A-4B90-83F0-52219EBDF8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EF093C5-7C81-44A6-B0D1-F7049D39E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AD3F957-06CA-45F0-B6F4-47D9AB216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7E4D147-7246-4E04-9EBC-DCB943B5A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7837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00DD087-9863-46C9-8579-1E2EB37C7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269DCF2-8A18-42CB-956C-43415D5601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52CD208-A9B7-4349-8CB5-5385BC8E1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BD00977-C750-4F89-A4AB-85F26D449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8C7925E-9753-4B84-BA88-C459C8B88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02206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2CBE2CE-F9B9-46B8-99C8-756F82431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8501F3D-B7E5-484C-B8C0-6FD4164495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A26CADE-5C14-43F9-8A6B-58FE852004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9C713D3-F96E-41BC-A723-412DB261D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3452D746-AB8A-4551-B74E-748B40B66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4773E9B2-F929-4B9B-B647-34FF82216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8593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011E1DC-7C44-4357-BBA5-DFCF60C76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15C7483-1B77-482A-85F1-9AE60D62C3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515124B-8AE0-4031-B92C-BE5ED09CF3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DADBCDA8-AA5C-47CC-9253-DC321910DC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1D1E78A9-87F8-41B1-ADFA-6882A20A0F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5A0E440B-8D62-44FE-93D4-5B53DF44B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ED93DA0C-6682-4F83-BCF4-7107F23E5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962D1ECE-591B-4C1E-B9E5-CA0D9FA49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0252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9E35586-3AD1-4126-BE46-D9034BF16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B8C4394F-A655-48EA-9D15-7DE1B7BCF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605451B5-4C46-420F-A4A2-7774CD557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213D2F9-31EC-4ABC-BB77-31E18907D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34765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A9D1F50A-F995-4309-98FE-72E9D8D92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C7B47BB6-829F-47EB-BBFA-65F34B0E1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33FCDE3-AA7A-4DBC-9957-7FD593A6B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2382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2B9D12F-7B88-4E2E-8C5B-EA916C4E6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50031FC-3570-4751-BB94-50A60DCD5D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9D65B6C8-8BDE-4F17-8E4D-5E6A82CDFD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DB699DA-39E7-43E4-B587-6395F8563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82D7B1B-2C7D-49A2-8E46-3204E358E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A9B7652A-B7CA-48CB-93D5-F58A949AA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32758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D012F4-CC65-4007-B048-02B5B0A37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91632863-3FFD-4E6C-8745-9FF407B9E8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978796B9-269A-49C4-AB4E-5C71146179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D8D30B1-B8EE-45C5-851C-701377B3B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A139ABE-45CB-4130-BA41-07B347C24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8C5CDA2-D6D9-4CEF-BE6E-9FABC5649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5309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63367E9-3F4B-4717-A637-7EB487614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A2E85995-F880-454C-8304-35FF5891E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DDB1D8E-A0DA-4C37-8A69-CA37B72CB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0BFAF35-687C-44E9-934A-9281FE8CE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D036BF9-F592-4A7A-BF1F-B31E67CE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7671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D2FA4A1F-D42A-4083-8962-45F9320AF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3328359F-0333-4DB3-B022-F88778D5A7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54A7BEE-5048-40E6-AC64-8FAA0941D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6DEBD0C-DF51-4A7C-97CF-D031E96A6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DE6BB5D-AAB5-4DDC-847B-5B7F736B1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92529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51A17ED0-7770-4F5F-939C-1D255BA66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E982D5B-1181-4A60-A759-7F5BFDA883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1ACAF31-E7A6-4A85-B879-DD176EE3C8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30950F2-1CF4-46D9-AFCB-941DA69154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4D83559-E3E3-4283-9E6C-7D1743588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7458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DC3B07D-7935-4ED1-9DD9-82A4A24EDA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55762"/>
          </a:xfrm>
        </p:spPr>
        <p:txBody>
          <a:bodyPr/>
          <a:lstStyle/>
          <a:p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TÜKETİCİ HUKUKU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FF7E8F8-C3E2-40BC-AE9E-ECB48FB21B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 HAFTA</a:t>
            </a:r>
          </a:p>
        </p:txBody>
      </p:sp>
    </p:spTree>
    <p:extLst>
      <p:ext uri="{BB962C8B-B14F-4D97-AF65-F5344CB8AC3E}">
        <p14:creationId xmlns:p14="http://schemas.microsoft.com/office/powerpoint/2010/main" val="3101143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2D8CA3F-63E6-47C1-B6F8-2D67C4382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2708"/>
            <a:ext cx="10515600" cy="5614255"/>
          </a:xfrm>
        </p:spPr>
        <p:txBody>
          <a:bodyPr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tr-TR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kumimoji="0" lang="tr-TR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TKHK’DA TÜKETİCİ KREDİSİ SÖZLEŞMELERİNİN TANIMI</a:t>
            </a:r>
          </a:p>
          <a:p>
            <a:pPr algn="ctr">
              <a:defRPr/>
            </a:pPr>
            <a:r>
              <a:rPr lang="tr-TR" sz="36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KREDİ KARTI SÖZLEŞMELERİ</a:t>
            </a:r>
          </a:p>
          <a:p>
            <a:pPr algn="ctr">
              <a:defRPr/>
            </a:pPr>
            <a:r>
              <a:rPr kumimoji="0" lang="tr-TR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KREDİ VERENİN SÖZLEŞME ÖNCESİ TÜKETİCİYİ BİLGİLENDİRME YÜKÜMLÜLÜĞÜ</a:t>
            </a:r>
          </a:p>
          <a:p>
            <a:pPr algn="ctr">
              <a:defRPr/>
            </a:pPr>
            <a:r>
              <a:rPr kumimoji="0" lang="tr-T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TÜKETİCİ KREDİLERİNDE TÜKETİCİNİN CAYMA HAKKI </a:t>
            </a:r>
          </a:p>
          <a:p>
            <a:pPr algn="ctr">
              <a:defRPr/>
            </a:pPr>
            <a:r>
              <a:rPr lang="tr-TR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TÜKETİCİNİN TÜKETİCİ SÖZLEŞMESİNDE DEĞİŞİKLİK YAPMA HAKKI</a:t>
            </a:r>
            <a:endParaRPr lang="tr-TR" sz="3600" dirty="0">
              <a:solidFill>
                <a:prstClr val="black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>
              <a:defRPr/>
            </a:pPr>
            <a:endParaRPr kumimoji="0" lang="tr-TR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>
              <a:defRPr/>
            </a:pPr>
            <a:endParaRPr kumimoji="0" lang="tr-TR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>
              <a:defRPr/>
            </a:pPr>
            <a:endParaRPr kumimoji="0" lang="tr-TR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tr-T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084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31</Words>
  <Application>Microsoft Office PowerPoint</Application>
  <PresentationFormat>Geniş ekran</PresentationFormat>
  <Paragraphs>10</Paragraphs>
  <Slides>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Teması</vt:lpstr>
      <vt:lpstr>TÜKETİCİ HUKUKU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zeynep özcan</dc:creator>
  <cp:lastModifiedBy>ZEYNEP</cp:lastModifiedBy>
  <cp:revision>14</cp:revision>
  <dcterms:created xsi:type="dcterms:W3CDTF">2020-10-02T08:03:27Z</dcterms:created>
  <dcterms:modified xsi:type="dcterms:W3CDTF">2020-11-15T19:30:14Z</dcterms:modified>
</cp:coreProperties>
</file>